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264151F4-D6F5-4435-9F24-974CACF0DB36}" type="datetimeFigureOut">
              <a:rPr lang="en-US" smtClean="0"/>
              <a:pPr/>
              <a:t>10/17/2007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1C8EC5C-5BDB-4106-9553-FF476C9AB8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Albert Johnson</a:t>
            </a:r>
          </a:p>
          <a:p>
            <a:r>
              <a:rPr lang="en-US" dirty="0" smtClean="0"/>
              <a:t>Molly Richardson</a:t>
            </a:r>
          </a:p>
          <a:p>
            <a:r>
              <a:rPr lang="en-US" dirty="0" smtClean="0"/>
              <a:t>Andrew Kruth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</a:p>
          <a:p>
            <a:pPr lvl="1"/>
            <a:r>
              <a:rPr lang="en-US" dirty="0" err="1" smtClean="0"/>
              <a:t>Runnable</a:t>
            </a:r>
            <a:r>
              <a:rPr lang="en-US" dirty="0" smtClean="0"/>
              <a:t> interface</a:t>
            </a:r>
          </a:p>
          <a:p>
            <a:pPr lvl="1"/>
            <a:r>
              <a:rPr lang="en-US" dirty="0" smtClean="0"/>
              <a:t>sleep()</a:t>
            </a:r>
          </a:p>
          <a:p>
            <a:r>
              <a:rPr lang="en-US" dirty="0" smtClean="0"/>
              <a:t>GUIs</a:t>
            </a:r>
          </a:p>
          <a:p>
            <a:pPr lvl="1"/>
            <a:r>
              <a:rPr lang="en-US" dirty="0" smtClean="0"/>
              <a:t>repaint()</a:t>
            </a:r>
          </a:p>
          <a:p>
            <a:pPr lvl="1"/>
            <a:r>
              <a:rPr lang="en-US" dirty="0" err="1" smtClean="0"/>
              <a:t>paintComponent</a:t>
            </a:r>
            <a:r>
              <a:rPr lang="en-US" dirty="0" smtClean="0"/>
              <a:t>()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Thread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Class that implements </a:t>
            </a:r>
            <a:r>
              <a:rPr lang="en-US" dirty="0" err="1" smtClean="0"/>
              <a:t>Runnable</a:t>
            </a:r>
            <a:endParaRPr lang="en-US" dirty="0" smtClean="0"/>
          </a:p>
          <a:p>
            <a:pPr lvl="1"/>
            <a:r>
              <a:rPr lang="en-US" dirty="0" smtClean="0"/>
              <a:t>run()</a:t>
            </a:r>
          </a:p>
          <a:p>
            <a:pPr lvl="1"/>
            <a:r>
              <a:rPr lang="en-US" dirty="0" smtClean="0"/>
              <a:t>try – catch</a:t>
            </a:r>
          </a:p>
          <a:p>
            <a:pPr lvl="1"/>
            <a:r>
              <a:rPr lang="en-US" dirty="0" smtClean="0"/>
              <a:t>sleep()</a:t>
            </a:r>
          </a:p>
          <a:p>
            <a:r>
              <a:rPr lang="en-US" sz="1300" dirty="0" smtClean="0"/>
              <a:t>class </a:t>
            </a:r>
            <a:r>
              <a:rPr lang="en-US" sz="1300" dirty="0" err="1" smtClean="0"/>
              <a:t>MyThread</a:t>
            </a:r>
            <a:r>
              <a:rPr lang="en-US" sz="1300" dirty="0" smtClean="0"/>
              <a:t> implements </a:t>
            </a:r>
            <a:r>
              <a:rPr lang="en-US" sz="1300" dirty="0" err="1" smtClean="0"/>
              <a:t>Runnable</a:t>
            </a:r>
            <a:r>
              <a:rPr lang="en-US" sz="1300" dirty="0" smtClean="0"/>
              <a:t> {</a:t>
            </a:r>
          </a:p>
          <a:p>
            <a:pPr lvl="1"/>
            <a:r>
              <a:rPr lang="en-US" sz="1300" dirty="0" smtClean="0"/>
              <a:t>public </a:t>
            </a:r>
            <a:r>
              <a:rPr lang="en-US" sz="1300" dirty="0" err="1" smtClean="0"/>
              <a:t>MyThread</a:t>
            </a:r>
            <a:r>
              <a:rPr lang="en-US" sz="1300" dirty="0" smtClean="0"/>
              <a:t>(…..parameters…..){</a:t>
            </a:r>
          </a:p>
          <a:p>
            <a:pPr lvl="2"/>
            <a:r>
              <a:rPr lang="en-US" sz="1300" dirty="0" smtClean="0"/>
              <a:t>……..Initialize class variables……</a:t>
            </a:r>
          </a:p>
          <a:p>
            <a:pPr lvl="2"/>
            <a:r>
              <a:rPr lang="en-US" sz="1300" dirty="0" smtClean="0"/>
              <a:t>}</a:t>
            </a:r>
          </a:p>
          <a:p>
            <a:pPr lvl="1"/>
            <a:r>
              <a:rPr lang="en-US" sz="1300" dirty="0" smtClean="0"/>
              <a:t>public void run() {</a:t>
            </a:r>
          </a:p>
          <a:p>
            <a:pPr lvl="2"/>
            <a:r>
              <a:rPr lang="en-US" sz="1300" dirty="0" smtClean="0"/>
              <a:t>for........ {</a:t>
            </a:r>
          </a:p>
          <a:p>
            <a:pPr lvl="3"/>
            <a:r>
              <a:rPr lang="en-US" sz="1300" dirty="0" smtClean="0"/>
              <a:t>Stuff………….</a:t>
            </a:r>
          </a:p>
          <a:p>
            <a:pPr lvl="3"/>
            <a:r>
              <a:rPr lang="en-US" sz="1300" dirty="0" smtClean="0"/>
              <a:t>try { </a:t>
            </a:r>
            <a:r>
              <a:rPr lang="en-US" sz="1300" dirty="0" err="1" smtClean="0"/>
              <a:t>Thread.sleep</a:t>
            </a:r>
            <a:r>
              <a:rPr lang="en-US" sz="1300" dirty="0" smtClean="0"/>
              <a:t>(DELAY); } </a:t>
            </a:r>
          </a:p>
          <a:p>
            <a:pPr lvl="3"/>
            <a:r>
              <a:rPr lang="en-US" sz="1300" dirty="0" smtClean="0"/>
              <a:t>catch(</a:t>
            </a:r>
            <a:r>
              <a:rPr lang="en-US" sz="1300" dirty="0" err="1" smtClean="0"/>
              <a:t>InterruptedException</a:t>
            </a:r>
            <a:r>
              <a:rPr lang="en-US" sz="1300" dirty="0" smtClean="0"/>
              <a:t> e) {}</a:t>
            </a:r>
          </a:p>
          <a:p>
            <a:pPr lvl="3"/>
            <a:r>
              <a:rPr lang="en-US" sz="1300" dirty="0" smtClean="0"/>
              <a:t>}</a:t>
            </a:r>
          </a:p>
          <a:p>
            <a:pPr lvl="3"/>
            <a:endParaRPr lang="en-US" dirty="0" smtClean="0"/>
          </a:p>
          <a:p>
            <a:pPr lvl="3"/>
            <a:endParaRPr lang="en-US" dirty="0" smtClean="0"/>
          </a:p>
          <a:p>
            <a:pPr lvl="2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Quick Thread Review 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class that creates your </a:t>
            </a:r>
            <a:r>
              <a:rPr lang="en-US" dirty="0" err="1" smtClean="0"/>
              <a:t>Runnable</a:t>
            </a:r>
            <a:r>
              <a:rPr lang="en-US" dirty="0" smtClean="0"/>
              <a:t> object</a:t>
            </a:r>
          </a:p>
          <a:p>
            <a:r>
              <a:rPr lang="en-US" sz="2400" dirty="0" smtClean="0"/>
              <a:t>public static void main (String </a:t>
            </a:r>
            <a:r>
              <a:rPr lang="en-US" sz="2400" dirty="0" err="1" smtClean="0"/>
              <a:t>args</a:t>
            </a:r>
            <a:r>
              <a:rPr lang="en-US" sz="2400" dirty="0" smtClean="0"/>
              <a:t>[]) {</a:t>
            </a:r>
          </a:p>
          <a:p>
            <a:pPr lvl="1"/>
            <a:r>
              <a:rPr lang="en-US" sz="2400" dirty="0" smtClean="0"/>
              <a:t>…..set your initial values…..</a:t>
            </a:r>
          </a:p>
          <a:p>
            <a:pPr lvl="1"/>
            <a:r>
              <a:rPr lang="en-US" sz="2400" dirty="0" err="1" smtClean="0"/>
              <a:t>MyThread</a:t>
            </a:r>
            <a:r>
              <a:rPr lang="en-US" sz="2400" dirty="0" smtClean="0"/>
              <a:t>  thread = new </a:t>
            </a:r>
            <a:r>
              <a:rPr lang="en-US" sz="2400" dirty="0" err="1" smtClean="0"/>
              <a:t>MyThread</a:t>
            </a:r>
            <a:r>
              <a:rPr lang="en-US" sz="2400" dirty="0" smtClean="0"/>
              <a:t>(..parameters..);</a:t>
            </a:r>
          </a:p>
          <a:p>
            <a:pPr lvl="1"/>
            <a:r>
              <a:rPr lang="en-US" sz="2400" dirty="0" smtClean="0"/>
              <a:t>Thread t = new Thread(thread);</a:t>
            </a:r>
          </a:p>
          <a:p>
            <a:pPr lvl="1"/>
            <a:r>
              <a:rPr lang="en-US" sz="2400" dirty="0" err="1" smtClean="0"/>
              <a:t>Thread.start</a:t>
            </a:r>
            <a:r>
              <a:rPr lang="en-US" sz="2400" dirty="0" smtClean="0"/>
              <a:t>(t);</a:t>
            </a:r>
          </a:p>
          <a:p>
            <a:pPr lvl="1"/>
            <a:r>
              <a:rPr lang="en-US" sz="2400" dirty="0" smtClean="0"/>
              <a:t>}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Animation Part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Animation = threads + GUIs.</a:t>
            </a:r>
          </a:p>
          <a:p>
            <a:r>
              <a:rPr lang="en-US" dirty="0" smtClean="0"/>
              <a:t>Basic Ideas for </a:t>
            </a:r>
            <a:r>
              <a:rPr lang="en-US" dirty="0" smtClean="0"/>
              <a:t>animation</a:t>
            </a:r>
            <a:r>
              <a:rPr lang="en-US" dirty="0" smtClean="0"/>
              <a:t>:</a:t>
            </a:r>
          </a:p>
          <a:p>
            <a:pPr lvl="1"/>
            <a:r>
              <a:rPr lang="en-US" smtClean="0"/>
              <a:t>paintComponent</a:t>
            </a:r>
            <a:r>
              <a:rPr lang="en-US" dirty="0" smtClean="0"/>
              <a:t>()</a:t>
            </a:r>
            <a:endParaRPr lang="en-US" dirty="0" smtClean="0"/>
          </a:p>
          <a:p>
            <a:pPr lvl="2"/>
            <a:r>
              <a:rPr lang="en-US" dirty="0" smtClean="0"/>
              <a:t>this is where your GUIs will be.</a:t>
            </a:r>
          </a:p>
          <a:p>
            <a:pPr lvl="1"/>
            <a:r>
              <a:rPr lang="en-US" dirty="0" err="1" smtClean="0"/>
              <a:t>MyThread</a:t>
            </a:r>
            <a:endParaRPr lang="en-US" dirty="0" smtClean="0"/>
          </a:p>
          <a:p>
            <a:pPr lvl="2"/>
            <a:r>
              <a:rPr lang="en-US" dirty="0" smtClean="0"/>
              <a:t>run()</a:t>
            </a:r>
          </a:p>
          <a:p>
            <a:pPr lvl="3"/>
            <a:r>
              <a:rPr lang="en-US" dirty="0" smtClean="0"/>
              <a:t>This is where you change your positions</a:t>
            </a:r>
            <a:endParaRPr lang="en-US" dirty="0" smtClean="0"/>
          </a:p>
          <a:p>
            <a:pPr lvl="2"/>
            <a:r>
              <a:rPr lang="en-US" dirty="0" smtClean="0"/>
              <a:t>sleep() – necessary to be able to see the animation</a:t>
            </a:r>
          </a:p>
          <a:p>
            <a:pPr lvl="2"/>
            <a:r>
              <a:rPr lang="en-US" dirty="0" smtClean="0"/>
              <a:t>repaint()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124</TotalTime>
  <Words>159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Foundry</vt:lpstr>
      <vt:lpstr>Animation</vt:lpstr>
      <vt:lpstr>Concepts</vt:lpstr>
      <vt:lpstr>Quick Thread Review</vt:lpstr>
      <vt:lpstr>Quick Thread Review cont…</vt:lpstr>
      <vt:lpstr>The Animation Part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Animation</dc:title>
  <dc:creator>Andrew Kruth</dc:creator>
  <cp:lastModifiedBy>Andrew Kruth</cp:lastModifiedBy>
  <cp:revision>12</cp:revision>
  <dcterms:created xsi:type="dcterms:W3CDTF">2007-10-17T00:45:17Z</dcterms:created>
  <dcterms:modified xsi:type="dcterms:W3CDTF">2007-10-17T19:26:05Z</dcterms:modified>
</cp:coreProperties>
</file>